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7"/>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a:t>
            </a:r>
            <a:r>
              <a:rPr lang="x-none" altLang="en-US"/>
              <a:t>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51565</Words>
  <Application>Kingsoft Office WPP</Application>
  <PresentationFormat>Widescreen</PresentationFormat>
  <Paragraphs>1023</Paragraphs>
  <Slides>63</Slides>
  <Notes>25</Notes>
  <HiddenSlides>0</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Office 主题</vt:lpstr>
      <vt:lpstr>Understand of Chromium OS</vt:lpstr>
      <vt:lpstr>Background of Portage</vt:lpstr>
      <vt:lpstr>Equery</vt:lpstr>
      <vt:lpstr>Overlay Mechanism in Portage Tree</vt:lpstr>
      <vt:lpstr>Overlays in Chromium OS</vt:lpstr>
      <vt:lpstr>PowerPoint 演示文稿</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PowerPoint 演示文稿</vt:lpstr>
      <vt:lpstr>How to Configure Bluetooth Device ID</vt:lpstr>
      <vt:lpstr>How to Add New Driver into Chromium Build System</vt:lpstr>
      <vt:lpstr>PowerPoint 演示文稿</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322</cp:revision>
  <dcterms:created xsi:type="dcterms:W3CDTF">2018-10-23T09:42:43Z</dcterms:created>
  <dcterms:modified xsi:type="dcterms:W3CDTF">2018-10-23T09:42:43Z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